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7" r:id="rId7"/>
    <p:sldId id="268" r:id="rId8"/>
    <p:sldId id="26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2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3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6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5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0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2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9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8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777DE-54E1-B54B-A79A-2045672C80F4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F8F4-869C-8744-A2BD-DBD8F5C48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9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Инструментальное</a:t>
            </a:r>
            <a:r>
              <a:rPr lang="en-US" b="1" dirty="0"/>
              <a:t> </a:t>
            </a:r>
            <a:r>
              <a:rPr lang="en-US" b="1" dirty="0" err="1"/>
              <a:t>окружение</a:t>
            </a:r>
            <a:r>
              <a:rPr lang="en-US" b="1" dirty="0"/>
              <a:t> </a:t>
            </a:r>
            <a:r>
              <a:rPr lang="en-US" b="1" dirty="0" err="1"/>
              <a:t>сборки</a:t>
            </a:r>
            <a:r>
              <a:rPr lang="en-US" b="1" dirty="0"/>
              <a:t> </a:t>
            </a:r>
            <a:r>
              <a:rPr lang="en-US" b="1" dirty="0" err="1"/>
              <a:t>готовых</a:t>
            </a:r>
            <a:r>
              <a:rPr lang="en-US" b="1" dirty="0"/>
              <a:t> </a:t>
            </a:r>
            <a:r>
              <a:rPr lang="en-US" b="1" dirty="0" err="1"/>
              <a:t>приложений</a:t>
            </a:r>
            <a:r>
              <a:rPr lang="en-US" b="1" dirty="0"/>
              <a:t> </a:t>
            </a:r>
            <a:r>
              <a:rPr lang="en-US" b="1" dirty="0" err="1"/>
              <a:t>для</a:t>
            </a:r>
            <a:r>
              <a:rPr lang="en-US" b="1" dirty="0"/>
              <a:t> </a:t>
            </a:r>
            <a:r>
              <a:rPr lang="en-US" b="1" dirty="0" err="1"/>
              <a:t>мобильных</a:t>
            </a:r>
            <a:r>
              <a:rPr lang="en-US" b="1" dirty="0"/>
              <a:t> </a:t>
            </a:r>
            <a:r>
              <a:rPr lang="en-US" b="1" dirty="0" err="1" smtClean="0"/>
              <a:t>платформ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99610"/>
          </a:xfrm>
        </p:spPr>
        <p:txBody>
          <a:bodyPr>
            <a:normAutofit/>
          </a:bodyPr>
          <a:lstStyle/>
          <a:p>
            <a:r>
              <a:rPr lang="ru-RU" dirty="0" smtClean="0"/>
              <a:t>Научно-исследовательская работа</a:t>
            </a:r>
          </a:p>
          <a:p>
            <a:endParaRPr lang="ru-RU" dirty="0" smtClean="0"/>
          </a:p>
          <a:p>
            <a:pPr algn="r"/>
            <a:r>
              <a:rPr lang="ru-RU" dirty="0" smtClean="0"/>
              <a:t>Работу выполнил студент группы ПМИ-1,2-2013 4 курса</a:t>
            </a:r>
            <a:br>
              <a:rPr lang="ru-RU" dirty="0" smtClean="0"/>
            </a:br>
            <a:r>
              <a:rPr lang="ru-RU" dirty="0" smtClean="0"/>
              <a:t>механико-математического факультета </a:t>
            </a:r>
            <a:r>
              <a:rPr lang="ru-RU" dirty="0" err="1" smtClean="0"/>
              <a:t>Тюрнин</a:t>
            </a:r>
            <a:r>
              <a:rPr lang="ru-RU" dirty="0" smtClean="0"/>
              <a:t> А. В.</a:t>
            </a:r>
          </a:p>
          <a:p>
            <a:pPr algn="r"/>
            <a:r>
              <a:rPr lang="ru-RU" dirty="0" smtClean="0"/>
              <a:t>Научный руководитель:</a:t>
            </a:r>
            <a:br>
              <a:rPr lang="ru-RU" dirty="0" smtClean="0"/>
            </a:br>
            <a:r>
              <a:rPr lang="ru-RU" dirty="0" smtClean="0"/>
              <a:t>старший преподаватель кафедры МОВС Юрков К. 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156CECC-7D9C-428F-B0E2-938C658310A8}" type="slidenum">
              <a:rPr lang="ru-RU" smtClean="0"/>
              <a:t>1</a:t>
            </a:fld>
            <a:r>
              <a:rPr lang="ru-RU" dirty="0" smtClean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93636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022350"/>
            <a:ext cx="7239000" cy="48133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10/15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460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617" y="2472599"/>
            <a:ext cx="5638800" cy="17145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11/15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88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504348"/>
            <a:ext cx="4762500" cy="165100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12/15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566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17" y="1774528"/>
            <a:ext cx="5201977" cy="3500857"/>
          </a:xfr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13/15</a:t>
            </a:r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1348820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спецификации модуля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1" y="1774528"/>
            <a:ext cx="5620064" cy="20354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05478" y="49236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Модель конфигурации сборки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3200" dirty="0" smtClean="0"/>
              <a:t>Инструмент для формирования проекта Модуля из файла-спецификации</a:t>
            </a:r>
          </a:p>
          <a:p>
            <a:r>
              <a:rPr lang="ru-RU" sz="3200" dirty="0" smtClean="0"/>
              <a:t>Инструмент для формирование приложение из файла-конфигурации</a:t>
            </a:r>
          </a:p>
          <a:p>
            <a:r>
              <a:rPr lang="ru-RU" sz="3200" dirty="0" smtClean="0"/>
              <a:t>Сервис для распространения пакетов с помощью </a:t>
            </a:r>
            <a:r>
              <a:rPr lang="en-US" sz="3200" dirty="0" err="1" smtClean="0"/>
              <a:t>CocoaPods</a:t>
            </a:r>
            <a:endParaRPr lang="en-US" sz="3200" dirty="0" smtClean="0"/>
          </a:p>
          <a:p>
            <a:r>
              <a:rPr lang="ru-RU" sz="3200" dirty="0" smtClean="0"/>
              <a:t>Инструмент для генерации кода сборки проекта исходя из файлов конфигурации</a:t>
            </a:r>
          </a:p>
          <a:p>
            <a:r>
              <a:rPr lang="ru-RU" sz="3200" dirty="0" err="1" smtClean="0"/>
              <a:t>Реализовация</a:t>
            </a:r>
            <a:r>
              <a:rPr lang="ru-RU" sz="3200" dirty="0" smtClean="0"/>
              <a:t> концепции «слабой зависимости»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0135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79515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15/15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86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работы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Формирование проблематики разработки схожих приложений и </a:t>
            </a:r>
            <a:r>
              <a:rPr lang="ru-RU" sz="3200" dirty="0" err="1" smtClean="0"/>
              <a:t>переиспользование</a:t>
            </a:r>
            <a:r>
              <a:rPr lang="ru-RU" sz="3200" dirty="0" smtClean="0"/>
              <a:t> кода</a:t>
            </a:r>
          </a:p>
          <a:p>
            <a:r>
              <a:rPr lang="ru-RU" sz="3200" dirty="0" smtClean="0"/>
              <a:t>Обзор существующих решений</a:t>
            </a:r>
          </a:p>
          <a:p>
            <a:r>
              <a:rPr lang="ru-RU" sz="3200" dirty="0" smtClean="0"/>
              <a:t>Формулировка спецификаций для и моделей для дальнейшей разработки.</a:t>
            </a:r>
            <a:endParaRPr lang="en-US" sz="3200" dirty="0"/>
          </a:p>
        </p:txBody>
      </p:sp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2</a:t>
            </a:r>
            <a:r>
              <a:rPr lang="ru-RU" dirty="0" smtClean="0"/>
              <a:t>/15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89929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Смартфон.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115177" cy="24298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728" y="1690688"/>
            <a:ext cx="2032000" cy="2692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079" y="2164003"/>
            <a:ext cx="2036731" cy="17457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0161" y="2164003"/>
            <a:ext cx="2164434" cy="21596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5564" y="4794393"/>
            <a:ext cx="1828515" cy="1828515"/>
          </a:xfrm>
          <a:prstGeom prst="rect">
            <a:avLst/>
          </a:prstGeom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3/15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4644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299" y="0"/>
            <a:ext cx="6088961" cy="34290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579" y="3569771"/>
            <a:ext cx="5486400" cy="2019300"/>
          </a:xfrm>
          <a:prstGeom prst="rect">
            <a:avLst/>
          </a:prstGeom>
        </p:spPr>
      </p:pic>
      <p:sp>
        <p:nvSpPr>
          <p:cNvPr id="8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4/15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962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828802" y="616945"/>
            <a:ext cx="6169444" cy="57618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02369" y="616944"/>
            <a:ext cx="6303484" cy="5761821"/>
          </a:xfrm>
          <a:prstGeom prst="ellipse">
            <a:avLst/>
          </a:prstGeom>
          <a:solidFill>
            <a:srgbClr val="ED7D31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22253" y="3386910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Акции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88095" y="3081058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Описание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19471" y="3067152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Отзывы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260552" y="3571576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Покупка билетов при помощи банковской карты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115936" y="1115137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/>
              <a:t>Приложение «Театр»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8222254" y="2311976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Авторизация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222254" y="2920525"/>
            <a:ext cx="1994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Настройки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88095" y="246070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Просмотр списка спектаклей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222252" y="3815512"/>
            <a:ext cx="1994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Привязка банковской карты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701005" y="1185090"/>
            <a:ext cx="33619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 smtClean="0"/>
              <a:t>Приложение «Кинотеатр»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2919470" y="3709819"/>
            <a:ext cx="19940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Информация о ближайших фестивалях</a:t>
            </a:r>
            <a:endParaRPr lang="en-US" dirty="0"/>
          </a:p>
        </p:txBody>
      </p:sp>
      <p:sp>
        <p:nvSpPr>
          <p:cNvPr id="22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5/15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956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Приложение</a:t>
            </a:r>
            <a:r>
              <a:rPr lang="en-US" sz="3200" dirty="0"/>
              <a:t> – ПО, </a:t>
            </a:r>
            <a:r>
              <a:rPr lang="en-US" sz="3200" dirty="0" err="1"/>
              <a:t>предназначенное</a:t>
            </a:r>
            <a:r>
              <a:rPr lang="en-US" sz="3200" dirty="0"/>
              <a:t> </a:t>
            </a:r>
            <a:r>
              <a:rPr lang="en-US" sz="3200" dirty="0" err="1"/>
              <a:t>для</a:t>
            </a:r>
            <a:r>
              <a:rPr lang="en-US" sz="3200" dirty="0"/>
              <a:t> </a:t>
            </a:r>
            <a:r>
              <a:rPr lang="en-US" sz="3200" dirty="0" err="1"/>
              <a:t>работы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смартфонах</a:t>
            </a:r>
            <a:r>
              <a:rPr lang="en-US" sz="3200" dirty="0"/>
              <a:t>, </a:t>
            </a:r>
            <a:r>
              <a:rPr lang="en-US" sz="3200" dirty="0" err="1"/>
              <a:t>планшетах</a:t>
            </a:r>
            <a:r>
              <a:rPr lang="en-US" sz="3200" dirty="0"/>
              <a:t> </a:t>
            </a:r>
            <a:r>
              <a:rPr lang="en-US" sz="3200" dirty="0" err="1"/>
              <a:t>и</a:t>
            </a:r>
            <a:r>
              <a:rPr lang="en-US" sz="3200" dirty="0"/>
              <a:t> </a:t>
            </a:r>
            <a:r>
              <a:rPr lang="en-US" sz="3200" dirty="0" err="1"/>
              <a:t>других</a:t>
            </a:r>
            <a:r>
              <a:rPr lang="en-US" sz="3200" dirty="0"/>
              <a:t> </a:t>
            </a:r>
            <a:r>
              <a:rPr lang="en-US" sz="3200" dirty="0" err="1"/>
              <a:t>мобильных</a:t>
            </a:r>
            <a:r>
              <a:rPr lang="en-US" sz="3200" dirty="0"/>
              <a:t> </a:t>
            </a:r>
            <a:r>
              <a:rPr lang="en-US" sz="3200" dirty="0" err="1"/>
              <a:t>устройствах</a:t>
            </a:r>
            <a:r>
              <a:rPr lang="en-US" sz="3200" dirty="0"/>
              <a:t>, </a:t>
            </a:r>
            <a:r>
              <a:rPr lang="en-US" sz="3200" dirty="0" err="1"/>
              <a:t>состоящее</a:t>
            </a:r>
            <a:r>
              <a:rPr lang="en-US" sz="3200" dirty="0"/>
              <a:t> </a:t>
            </a:r>
            <a:r>
              <a:rPr lang="en-US" sz="3200" dirty="0" err="1"/>
              <a:t>из</a:t>
            </a:r>
            <a:r>
              <a:rPr lang="en-US" sz="3200" dirty="0"/>
              <a:t> </a:t>
            </a:r>
            <a:r>
              <a:rPr lang="en-US" sz="3200" dirty="0" err="1"/>
              <a:t>модулей</a:t>
            </a:r>
            <a:r>
              <a:rPr lang="en-US" sz="3200" dirty="0"/>
              <a:t>, </a:t>
            </a:r>
            <a:r>
              <a:rPr lang="en-US" sz="3200" dirty="0" err="1"/>
              <a:t>связанных</a:t>
            </a:r>
            <a:r>
              <a:rPr lang="en-US" sz="3200" dirty="0"/>
              <a:t> </a:t>
            </a:r>
            <a:r>
              <a:rPr lang="en-US" sz="3200" dirty="0" err="1"/>
              <a:t>между</a:t>
            </a:r>
            <a:r>
              <a:rPr lang="en-US" sz="3200" dirty="0"/>
              <a:t> </a:t>
            </a:r>
            <a:r>
              <a:rPr lang="en-US" sz="3200" dirty="0" err="1"/>
              <a:t>собой</a:t>
            </a:r>
            <a:r>
              <a:rPr lang="en-US" sz="3200" dirty="0"/>
              <a:t> </a:t>
            </a:r>
            <a:r>
              <a:rPr lang="en-US" sz="3200" dirty="0" err="1"/>
              <a:t>в</a:t>
            </a:r>
            <a:r>
              <a:rPr lang="en-US" sz="3200" dirty="0"/>
              <a:t> </a:t>
            </a:r>
            <a:r>
              <a:rPr lang="en-US" sz="3200" dirty="0" err="1"/>
              <a:t>рамках</a:t>
            </a:r>
            <a:r>
              <a:rPr lang="en-US" sz="3200" dirty="0"/>
              <a:t> </a:t>
            </a:r>
            <a:r>
              <a:rPr lang="en-US" sz="3200" dirty="0" err="1"/>
              <a:t>некоторой</a:t>
            </a:r>
            <a:r>
              <a:rPr lang="en-US" sz="3200" dirty="0"/>
              <a:t> </a:t>
            </a:r>
            <a:r>
              <a:rPr lang="en-US" sz="3200" dirty="0" err="1"/>
              <a:t>конфигурации</a:t>
            </a:r>
            <a:r>
              <a:rPr lang="en-US" sz="3200" dirty="0"/>
              <a:t>.</a:t>
            </a:r>
            <a:r>
              <a:rPr lang="en-US" sz="3200" dirty="0" smtClean="0">
                <a:effectLst/>
              </a:rPr>
              <a:t> </a:t>
            </a:r>
            <a:endParaRPr lang="ru-RU" sz="3200" dirty="0" smtClean="0">
              <a:effectLst/>
            </a:endParaRPr>
          </a:p>
          <a:p>
            <a:r>
              <a:rPr lang="en-US" sz="3200" b="1" dirty="0" err="1"/>
              <a:t>Модуль</a:t>
            </a:r>
            <a:r>
              <a:rPr lang="en-US" sz="3200" dirty="0"/>
              <a:t> - </a:t>
            </a:r>
            <a:r>
              <a:rPr lang="en-US" sz="3200" dirty="0" err="1"/>
              <a:t>логическая</a:t>
            </a:r>
            <a:r>
              <a:rPr lang="en-US" sz="3200" dirty="0"/>
              <a:t> </a:t>
            </a:r>
            <a:r>
              <a:rPr lang="en-US" sz="3200" dirty="0" err="1"/>
              <a:t>часть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 </a:t>
            </a:r>
            <a:r>
              <a:rPr lang="en-US" sz="3200" dirty="0" err="1"/>
              <a:t>с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определенной</a:t>
            </a:r>
            <a:r>
              <a:rPr lang="en-US" sz="3200" dirty="0"/>
              <a:t> </a:t>
            </a:r>
            <a:r>
              <a:rPr lang="en-US" sz="3200" dirty="0" err="1"/>
              <a:t>функциональностью</a:t>
            </a:r>
            <a:r>
              <a:rPr lang="en-US" sz="3200" dirty="0"/>
              <a:t>, </a:t>
            </a:r>
            <a:r>
              <a:rPr lang="en-US" sz="3200" dirty="0" err="1"/>
              <a:t>является</a:t>
            </a:r>
            <a:r>
              <a:rPr lang="en-US" sz="3200" dirty="0"/>
              <a:t> </a:t>
            </a:r>
            <a:r>
              <a:rPr lang="en-US" sz="3200" dirty="0" err="1"/>
              <a:t>самодостаточной</a:t>
            </a:r>
            <a:r>
              <a:rPr lang="en-US" sz="3200" dirty="0"/>
              <a:t> </a:t>
            </a:r>
            <a:r>
              <a:rPr lang="en-US" sz="3200" dirty="0" err="1"/>
              <a:t>частью</a:t>
            </a:r>
            <a:r>
              <a:rPr lang="en-US" sz="3200" dirty="0"/>
              <a:t> </a:t>
            </a:r>
            <a:r>
              <a:rPr lang="en-US" sz="3200" dirty="0" err="1"/>
              <a:t>приложения</a:t>
            </a:r>
            <a:r>
              <a:rPr lang="en-US" sz="3200" dirty="0"/>
              <a:t>, </a:t>
            </a:r>
            <a:r>
              <a:rPr lang="en-US" sz="3200" dirty="0" err="1"/>
              <a:t>выполняющий</a:t>
            </a:r>
            <a:r>
              <a:rPr lang="en-US" sz="3200" dirty="0"/>
              <a:t> </a:t>
            </a:r>
            <a:r>
              <a:rPr lang="en-US" sz="3200" dirty="0" err="1"/>
              <a:t>четко</a:t>
            </a:r>
            <a:r>
              <a:rPr lang="en-US" sz="3200" dirty="0"/>
              <a:t> </a:t>
            </a:r>
            <a:r>
              <a:rPr lang="en-US" sz="3200" dirty="0" err="1"/>
              <a:t>определенную</a:t>
            </a:r>
            <a:r>
              <a:rPr lang="en-US" sz="3200" dirty="0"/>
              <a:t> </a:t>
            </a:r>
            <a:r>
              <a:rPr lang="en-US" sz="3200" dirty="0" err="1" smtClean="0"/>
              <a:t>задач</a:t>
            </a:r>
            <a:r>
              <a:rPr lang="ru-RU" sz="3200" dirty="0" smtClean="0"/>
              <a:t>у.</a:t>
            </a:r>
            <a:endParaRPr lang="en-US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6/15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5130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Определения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err="1"/>
              <a:t>Модуль-экран</a:t>
            </a:r>
            <a:r>
              <a:rPr lang="en-US" sz="3200" dirty="0"/>
              <a:t> - </a:t>
            </a:r>
            <a:r>
              <a:rPr lang="en-US" sz="3200" dirty="0" err="1"/>
              <a:t>мод</a:t>
            </a:r>
            <a:r>
              <a:rPr lang="ru-RU" sz="3200" dirty="0"/>
              <a:t>у</a:t>
            </a:r>
            <a:r>
              <a:rPr lang="en-US" sz="3200" dirty="0" err="1"/>
              <a:t>ль</a:t>
            </a:r>
            <a:r>
              <a:rPr lang="en-US" sz="3200" dirty="0"/>
              <a:t>, </a:t>
            </a:r>
            <a:r>
              <a:rPr lang="en-US" sz="3200" dirty="0" err="1"/>
              <a:t>который</a:t>
            </a:r>
            <a:r>
              <a:rPr lang="en-US" sz="3200" dirty="0"/>
              <a:t> </a:t>
            </a:r>
            <a:r>
              <a:rPr lang="en-US" sz="3200" dirty="0" err="1"/>
              <a:t>имеет</a:t>
            </a:r>
            <a:r>
              <a:rPr lang="en-US" sz="3200" dirty="0"/>
              <a:t> UI </a:t>
            </a:r>
            <a:r>
              <a:rPr lang="en-US" sz="3200" dirty="0" err="1" smtClean="0"/>
              <a:t>составляющую</a:t>
            </a:r>
            <a:r>
              <a:rPr lang="en-US" sz="3200" dirty="0" smtClean="0"/>
              <a:t>.</a:t>
            </a:r>
            <a:r>
              <a:rPr lang="ru-RU" sz="3200" dirty="0" smtClean="0"/>
              <a:t>, </a:t>
            </a:r>
            <a:r>
              <a:rPr lang="en-US" sz="3200" dirty="0" err="1" smtClean="0"/>
              <a:t>умеющий</a:t>
            </a:r>
            <a:r>
              <a:rPr lang="en-US" sz="3200" dirty="0"/>
              <a:t>, </a:t>
            </a:r>
            <a:r>
              <a:rPr lang="en-US" sz="3200" dirty="0" err="1"/>
              <a:t>при</a:t>
            </a:r>
            <a:r>
              <a:rPr lang="en-US" sz="3200" dirty="0"/>
              <a:t> </a:t>
            </a:r>
            <a:r>
              <a:rPr lang="en-US" sz="3200" dirty="0" err="1"/>
              <a:t>необходимости</a:t>
            </a:r>
            <a:r>
              <a:rPr lang="en-US" sz="3200" dirty="0"/>
              <a:t>, </a:t>
            </a:r>
            <a:r>
              <a:rPr lang="en-US" sz="3200" dirty="0" err="1"/>
              <a:t>инициировать</a:t>
            </a:r>
            <a:r>
              <a:rPr lang="en-US" sz="3200" dirty="0"/>
              <a:t> </a:t>
            </a:r>
            <a:r>
              <a:rPr lang="en-US" sz="3200" dirty="0" err="1"/>
              <a:t>переход</a:t>
            </a:r>
            <a:r>
              <a:rPr lang="en-US" sz="3200" dirty="0"/>
              <a:t> </a:t>
            </a:r>
            <a:r>
              <a:rPr lang="en-US" sz="3200" dirty="0" err="1"/>
              <a:t>на</a:t>
            </a:r>
            <a:r>
              <a:rPr lang="en-US" sz="3200" dirty="0"/>
              <a:t> </a:t>
            </a:r>
            <a:r>
              <a:rPr lang="en-US" sz="3200" dirty="0" err="1"/>
              <a:t>к</a:t>
            </a:r>
            <a:r>
              <a:rPr lang="en-US" sz="3200" dirty="0"/>
              <a:t> </a:t>
            </a:r>
            <a:r>
              <a:rPr lang="en-US" sz="3200" dirty="0" err="1"/>
              <a:t>другим</a:t>
            </a:r>
            <a:r>
              <a:rPr lang="en-US" sz="3200" dirty="0"/>
              <a:t> </a:t>
            </a:r>
            <a:r>
              <a:rPr lang="en-US" sz="3200" dirty="0" err="1"/>
              <a:t>модулям-экранам</a:t>
            </a:r>
            <a:r>
              <a:rPr lang="en-US" sz="3200" dirty="0"/>
              <a:t>. </a:t>
            </a:r>
            <a:endParaRPr lang="ru-RU" sz="3200" dirty="0" smtClean="0"/>
          </a:p>
          <a:p>
            <a:endParaRPr lang="ru-RU" sz="3200" dirty="0" smtClean="0">
              <a:effectLst/>
            </a:endParaRPr>
          </a:p>
          <a:p>
            <a:r>
              <a:rPr lang="en-US" sz="3200" b="1" dirty="0" err="1"/>
              <a:t>Зависимость</a:t>
            </a:r>
            <a:r>
              <a:rPr lang="en-US" sz="3200" dirty="0"/>
              <a:t> – </a:t>
            </a:r>
            <a:r>
              <a:rPr lang="ru-RU" sz="3200" dirty="0"/>
              <a:t>взаимосвязь между двумя модулями, когда для работы одного из них необходимы вызовы процедур/функций или доступ к данным из другого модуля</a:t>
            </a:r>
            <a:r>
              <a:rPr lang="ru-RU" sz="3200" dirty="0" smtClean="0"/>
              <a:t>.</a:t>
            </a:r>
            <a:endParaRPr lang="ru-RU" sz="3200" dirty="0" smtClean="0">
              <a:effectLst/>
            </a:endParaRPr>
          </a:p>
        </p:txBody>
      </p:sp>
      <p:sp>
        <p:nvSpPr>
          <p:cNvPr id="6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91219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Слабая зависимость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err="1" smtClean="0"/>
              <a:t>Слабая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зависимость</a:t>
            </a:r>
            <a:r>
              <a:rPr lang="en-US" sz="3200" dirty="0" smtClean="0"/>
              <a:t> – </a:t>
            </a:r>
            <a:r>
              <a:rPr lang="en-US" sz="3200" dirty="0" err="1" smtClean="0"/>
              <a:t>зависимость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меджу</a:t>
            </a:r>
            <a:r>
              <a:rPr lang="en-US" sz="3200" dirty="0" smtClean="0"/>
              <a:t> </a:t>
            </a:r>
            <a:r>
              <a:rPr lang="en-US" sz="3200" dirty="0" err="1" smtClean="0"/>
              <a:t>двумя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модулями</a:t>
            </a:r>
            <a:r>
              <a:rPr lang="en-US" sz="3200" dirty="0" smtClean="0"/>
              <a:t>, </a:t>
            </a:r>
            <a:r>
              <a:rPr lang="en-US" sz="3200" dirty="0" err="1" smtClean="0"/>
              <a:t>когда</a:t>
            </a:r>
            <a:r>
              <a:rPr lang="en-US" sz="3200" dirty="0" smtClean="0"/>
              <a:t> </a:t>
            </a:r>
            <a:r>
              <a:rPr lang="en-US" sz="3200" dirty="0" err="1" smtClean="0"/>
              <a:t>один</a:t>
            </a:r>
            <a:r>
              <a:rPr lang="en-US" sz="3200" dirty="0" smtClean="0"/>
              <a:t> </a:t>
            </a:r>
            <a:r>
              <a:rPr lang="en-US" sz="3200" dirty="0" err="1" smtClean="0"/>
              <a:t>из</a:t>
            </a:r>
            <a:r>
              <a:rPr lang="en-US" sz="3200" dirty="0" smtClean="0"/>
              <a:t> </a:t>
            </a:r>
            <a:r>
              <a:rPr lang="en-US" sz="3200" dirty="0" err="1" smtClean="0"/>
              <a:t>них</a:t>
            </a:r>
            <a:r>
              <a:rPr lang="en-US" sz="3200" dirty="0" smtClean="0"/>
              <a:t> </a:t>
            </a:r>
            <a:r>
              <a:rPr lang="en-US" sz="3200" dirty="0" err="1" smtClean="0"/>
              <a:t>может</a:t>
            </a:r>
            <a:r>
              <a:rPr lang="en-US" sz="3200" dirty="0" smtClean="0"/>
              <a:t> </a:t>
            </a:r>
            <a:r>
              <a:rPr lang="en-US" sz="3200" dirty="0" err="1" smtClean="0"/>
              <a:t>использовать</a:t>
            </a:r>
            <a:r>
              <a:rPr lang="en-US" sz="3200" dirty="0" smtClean="0"/>
              <a:t> </a:t>
            </a:r>
            <a:r>
              <a:rPr lang="en-US" sz="3200" dirty="0" err="1" smtClean="0"/>
              <a:t>фунционал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, </a:t>
            </a:r>
            <a:r>
              <a:rPr lang="en-US" sz="3200" dirty="0" err="1" smtClean="0"/>
              <a:t>но</a:t>
            </a:r>
            <a:r>
              <a:rPr lang="en-US" sz="3200" dirty="0" smtClean="0"/>
              <a:t> </a:t>
            </a:r>
            <a:r>
              <a:rPr lang="en-US" sz="3200" dirty="0" err="1" smtClean="0"/>
              <a:t>при</a:t>
            </a:r>
            <a:r>
              <a:rPr lang="en-US" sz="3200" dirty="0" smtClean="0"/>
              <a:t> </a:t>
            </a:r>
            <a:r>
              <a:rPr lang="en-US" sz="3200" dirty="0" err="1" smtClean="0"/>
              <a:t>всем</a:t>
            </a:r>
            <a:r>
              <a:rPr lang="en-US" sz="3200" dirty="0" smtClean="0"/>
              <a:t> </a:t>
            </a:r>
            <a:r>
              <a:rPr lang="en-US" sz="3200" dirty="0" err="1" smtClean="0"/>
              <a:t>этом</a:t>
            </a:r>
            <a:r>
              <a:rPr lang="en-US" sz="3200" dirty="0" smtClean="0"/>
              <a:t> </a:t>
            </a:r>
            <a:r>
              <a:rPr lang="en-US" sz="3200" dirty="0" err="1" smtClean="0"/>
              <a:t>присутствие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второго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модуля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является</a:t>
            </a:r>
            <a:r>
              <a:rPr lang="en-US" sz="3200" dirty="0" smtClean="0"/>
              <a:t> </a:t>
            </a:r>
            <a:r>
              <a:rPr lang="en-US" sz="3200" dirty="0" err="1" smtClean="0"/>
              <a:t>обязательным</a:t>
            </a:r>
            <a:r>
              <a:rPr lang="en-US" sz="3200" dirty="0" smtClean="0"/>
              <a:t> </a:t>
            </a:r>
            <a:r>
              <a:rPr lang="en-US" sz="3200" dirty="0" err="1" smtClean="0"/>
              <a:t>и</a:t>
            </a:r>
            <a:r>
              <a:rPr lang="en-US" sz="3200" dirty="0" smtClean="0"/>
              <a:t> </a:t>
            </a:r>
            <a:r>
              <a:rPr lang="en-US" sz="3200" dirty="0" err="1" smtClean="0"/>
              <a:t>первый</a:t>
            </a:r>
            <a:r>
              <a:rPr lang="en-US" sz="3200" dirty="0" smtClean="0"/>
              <a:t> </a:t>
            </a:r>
            <a:r>
              <a:rPr lang="en-US" sz="3200" dirty="0" err="1" smtClean="0"/>
              <a:t>модуль</a:t>
            </a:r>
            <a:r>
              <a:rPr lang="en-US" sz="3200" dirty="0" smtClean="0"/>
              <a:t> </a:t>
            </a:r>
            <a:r>
              <a:rPr lang="en-US" sz="3200" dirty="0" err="1" smtClean="0"/>
              <a:t>имеет</a:t>
            </a:r>
            <a:r>
              <a:rPr lang="en-US" sz="3200" dirty="0" smtClean="0"/>
              <a:t> </a:t>
            </a:r>
            <a:r>
              <a:rPr lang="en-US" sz="3200" dirty="0" err="1" smtClean="0"/>
              <a:t>возможность</a:t>
            </a:r>
            <a:r>
              <a:rPr lang="en-US" sz="3200" dirty="0" smtClean="0"/>
              <a:t> </a:t>
            </a:r>
            <a:r>
              <a:rPr lang="en-US" sz="3200" dirty="0" err="1" smtClean="0"/>
              <a:t>обрабатывать</a:t>
            </a:r>
            <a:r>
              <a:rPr lang="en-US" sz="3200" dirty="0" smtClean="0"/>
              <a:t>  </a:t>
            </a:r>
            <a:r>
              <a:rPr lang="en-US" sz="3200" dirty="0" err="1" smtClean="0"/>
              <a:t>его</a:t>
            </a:r>
            <a:r>
              <a:rPr lang="en-US" sz="3200" dirty="0" smtClean="0"/>
              <a:t> </a:t>
            </a:r>
            <a:r>
              <a:rPr lang="en-US" sz="3200" dirty="0" err="1" smtClean="0"/>
              <a:t>отсутствие</a:t>
            </a:r>
            <a:r>
              <a:rPr lang="en-US" sz="3200" dirty="0" smtClean="0"/>
              <a:t> </a:t>
            </a:r>
            <a:r>
              <a:rPr lang="en-US" sz="3200" dirty="0" err="1" smtClean="0"/>
              <a:t>не</a:t>
            </a:r>
            <a:r>
              <a:rPr lang="en-US" sz="3200" dirty="0" smtClean="0"/>
              <a:t> </a:t>
            </a:r>
            <a:r>
              <a:rPr lang="en-US" sz="3200" dirty="0" err="1" smtClean="0"/>
              <a:t>вызывая</a:t>
            </a:r>
            <a:r>
              <a:rPr lang="en-US" sz="3200" dirty="0" smtClean="0"/>
              <a:t> </a:t>
            </a:r>
            <a:r>
              <a:rPr lang="en-US" sz="3200" dirty="0" err="1" smtClean="0"/>
              <a:t>ошибок</a:t>
            </a:r>
            <a:r>
              <a:rPr lang="en-US" sz="3200" dirty="0" smtClean="0"/>
              <a:t> </a:t>
            </a:r>
            <a:r>
              <a:rPr lang="en-US" sz="3200" dirty="0" err="1" smtClean="0"/>
              <a:t>компиляции</a:t>
            </a:r>
            <a:r>
              <a:rPr lang="en-US" sz="3200" dirty="0" smtClean="0"/>
              <a:t> </a:t>
            </a:r>
            <a:r>
              <a:rPr lang="en-US" sz="3200" dirty="0" err="1" smtClean="0"/>
              <a:t>или</a:t>
            </a:r>
            <a:r>
              <a:rPr lang="en-US" sz="3200" dirty="0" smtClean="0"/>
              <a:t> runtime.</a:t>
            </a:r>
            <a:r>
              <a:rPr lang="en-US" sz="3200" dirty="0" smtClean="0">
                <a:effectLst/>
              </a:rPr>
              <a:t> 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7/15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661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737" y="2054644"/>
            <a:ext cx="10039503" cy="2493180"/>
          </a:xfrm>
          <a:prstGeom prst="rect">
            <a:avLst/>
          </a:prstGeom>
        </p:spPr>
      </p:pic>
      <p:sp>
        <p:nvSpPr>
          <p:cNvPr id="5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u-RU" dirty="0" smtClean="0"/>
              <a:t>9/15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69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276</Words>
  <Application>Microsoft Macintosh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Инструментальное окружение сборки готовых приложений для мобильных платформ</vt:lpstr>
      <vt:lpstr>Цель работы</vt:lpstr>
      <vt:lpstr>Смартфон.</vt:lpstr>
      <vt:lpstr>PowerPoint Presentation</vt:lpstr>
      <vt:lpstr>PowerPoint Presentation</vt:lpstr>
      <vt:lpstr>Определения</vt:lpstr>
      <vt:lpstr>Определения</vt:lpstr>
      <vt:lpstr>Слабая зависимость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Заключение</vt:lpstr>
      <vt:lpstr>Спасибо за внимание.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2017-02-04T08:23:04Z</dcterms:created>
  <dcterms:modified xsi:type="dcterms:W3CDTF">2017-02-04T11:26:24Z</dcterms:modified>
</cp:coreProperties>
</file>

<file path=docProps/thumbnail.jpeg>
</file>